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94" r:id="rId4"/>
  </p:sldMasterIdLst>
  <p:notesMasterIdLst>
    <p:notesMasterId r:id="rId9"/>
  </p:notesMasterIdLst>
  <p:handoutMasterIdLst>
    <p:handoutMasterId r:id="rId10"/>
  </p:handoutMasterIdLst>
  <p:sldIdLst>
    <p:sldId id="267" r:id="rId5"/>
    <p:sldId id="268" r:id="rId6"/>
    <p:sldId id="269" r:id="rId7"/>
    <p:sldId id="266" r:id="rId8"/>
  </p:sldIdLst>
  <p:sldSz cx="10058400" cy="77724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77" d="100"/>
          <a:sy n="77" d="100"/>
        </p:scale>
        <p:origin x="1382" y="77"/>
      </p:cViewPr>
      <p:guideLst>
        <p:guide orient="horz" pos="2448"/>
        <p:guide pos="3168"/>
      </p:guideLst>
    </p:cSldViewPr>
  </p:slideViewPr>
  <p:notesTextViewPr>
    <p:cViewPr>
      <p:scale>
        <a:sx n="3" d="2"/>
        <a:sy n="3" d="2"/>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8D6FE3C-34D8-4B4B-9273-D907B0A3B964}" type="datetimeFigureOut">
              <a:rPr lang="en-US"/>
              <a:t>8/23/2021</a:t>
            </a:fld>
            <a:endParaRPr/>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169A89D-734B-4FAD-B6E7-2B864E72E489}" type="slidenum">
              <a:rPr/>
              <a:t>‹#›</a:t>
            </a:fld>
            <a:endParaRPr/>
          </a:p>
        </p:txBody>
      </p:sp>
    </p:spTree>
    <p:extLst>
      <p:ext uri="{BB962C8B-B14F-4D97-AF65-F5344CB8AC3E}">
        <p14:creationId xmlns:p14="http://schemas.microsoft.com/office/powerpoint/2010/main" val="2919203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D0FF5F4-5691-49AF-9E16-FB22826F7264}" type="datetimeFigureOut">
              <a:rPr lang="en-US"/>
              <a:t>8/23/2021</a:t>
            </a:fld>
            <a:endParaRPr/>
          </a:p>
        </p:txBody>
      </p:sp>
      <p:sp>
        <p:nvSpPr>
          <p:cNvPr id="4" name="Slide Image Placeholder 3"/>
          <p:cNvSpPr>
            <a:spLocks noGrp="1" noRot="1" noChangeAspect="1"/>
          </p:cNvSpPr>
          <p:nvPr>
            <p:ph type="sldImg" idx="2"/>
          </p:nvPr>
        </p:nvSpPr>
        <p:spPr>
          <a:xfrm>
            <a:off x="1231900" y="1241425"/>
            <a:ext cx="4333875" cy="334962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52A89D7-7603-4ECB-ADF6-F6CF2BE4F401}" type="slidenum">
              <a:rPr/>
              <a:t>‹#›</a:t>
            </a:fld>
            <a:endParaRPr/>
          </a:p>
        </p:txBody>
      </p:sp>
    </p:spTree>
    <p:extLst>
      <p:ext uri="{BB962C8B-B14F-4D97-AF65-F5344CB8AC3E}">
        <p14:creationId xmlns:p14="http://schemas.microsoft.com/office/powerpoint/2010/main" val="2925848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64233" y="1554480"/>
            <a:ext cx="9052560" cy="2072640"/>
          </a:xfrm>
        </p:spPr>
        <p:txBody>
          <a:bodyPr vert="horz" lIns="50941" tIns="0" rIns="50941" bIns="0" anchor="b">
            <a:normAutofit/>
            <a:scene3d>
              <a:camera prst="orthographicFront"/>
              <a:lightRig rig="soft" dir="t">
                <a:rot lat="0" lon="0" rev="17220000"/>
              </a:lightRig>
            </a:scene3d>
            <a:sp3d prstMaterial="softEdge">
              <a:bevelT w="38100" h="38100"/>
            </a:sp3d>
          </a:bodyPr>
          <a:lstStyle>
            <a:lvl1pPr>
              <a:defRPr sz="53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FC7BAE6A-DCF3-43E4-B2A0-33D0CF1225FC}" type="datetimeFigureOut">
              <a:rPr lang="en-US" smtClean="0"/>
              <a:t>8/23/2021</a:t>
            </a:fld>
            <a:endParaRPr lang="en-US"/>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a:lstStyle/>
          <a:p>
            <a:fld id="{9F6761A3-4CAC-4C5F-AC82-8DB08D526BC2}" type="slidenum">
              <a:rPr lang="en-GB" smtClean="0"/>
              <a:t>‹#›</a:t>
            </a:fld>
            <a:endParaRPr lang="en-GB"/>
          </a:p>
        </p:txBody>
      </p:sp>
      <p:sp>
        <p:nvSpPr>
          <p:cNvPr id="9" name="Subtitle 8"/>
          <p:cNvSpPr>
            <a:spLocks noGrp="1"/>
          </p:cNvSpPr>
          <p:nvPr>
            <p:ph type="subTitle" idx="1"/>
          </p:nvPr>
        </p:nvSpPr>
        <p:spPr>
          <a:xfrm>
            <a:off x="1508760" y="3775924"/>
            <a:ext cx="7040880" cy="1986280"/>
          </a:xfrm>
        </p:spPr>
        <p:txBody>
          <a:bodyPr/>
          <a:lstStyle>
            <a:lvl1pPr marL="0" indent="0" algn="ctr">
              <a:buNone/>
              <a:defRPr>
                <a:solidFill>
                  <a:schemeClr val="tx1"/>
                </a:solidFill>
              </a:defRPr>
            </a:lvl1pPr>
            <a:lvl2pPr marL="509412" indent="0" algn="ctr">
              <a:buNone/>
            </a:lvl2pPr>
            <a:lvl3pPr marL="1018824" indent="0" algn="ctr">
              <a:buNone/>
            </a:lvl3pPr>
            <a:lvl4pPr marL="1528237" indent="0" algn="ctr">
              <a:buNone/>
            </a:lvl4pPr>
            <a:lvl5pPr marL="2037649" indent="0" algn="ctr">
              <a:buNone/>
            </a:lvl5pPr>
            <a:lvl6pPr marL="2547061" indent="0" algn="ctr">
              <a:buNone/>
            </a:lvl6pPr>
            <a:lvl7pPr marL="3056473" indent="0" algn="ctr">
              <a:buNone/>
            </a:lvl7pPr>
            <a:lvl8pPr marL="3565886" indent="0" algn="ctr">
              <a:buNone/>
            </a:lvl8pPr>
            <a:lvl9pPr marL="4075298"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7BAE6A-DCF3-43E4-B2A0-33D0CF1225FC}"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6761A3-4CAC-4C5F-AC82-8DB08D526BC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311257"/>
            <a:ext cx="6621780" cy="6631728"/>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7BAE6A-DCF3-43E4-B2A0-33D0CF1225FC}"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6761A3-4CAC-4C5F-AC82-8DB08D526BC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7BAE6A-DCF3-43E4-B2A0-33D0CF1225FC}"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6761A3-4CAC-4C5F-AC82-8DB08D526BC2}"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60220" y="690880"/>
            <a:ext cx="7795260" cy="20726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53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760220" y="2842157"/>
            <a:ext cx="7795260" cy="1711007"/>
          </a:xfrm>
        </p:spPr>
        <p:txBody>
          <a:bodyPr anchor="t"/>
          <a:lstStyle>
            <a:lvl1pPr marL="81506" indent="0" algn="l">
              <a:buNone/>
              <a:defRPr sz="2200">
                <a:solidFill>
                  <a:schemeClr val="tx1"/>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C7BAE6A-DCF3-43E4-B2A0-33D0CF1225FC}"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717280" y="7272232"/>
            <a:ext cx="838200" cy="413808"/>
          </a:xfrm>
        </p:spPr>
        <p:txBody>
          <a:bodyPr/>
          <a:lstStyle/>
          <a:p>
            <a:fld id="{9F6761A3-4CAC-4C5F-AC82-8DB08D526BC2}"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02920" y="1813560"/>
            <a:ext cx="4442460" cy="5129425"/>
          </a:xfrm>
        </p:spPr>
        <p:txBody>
          <a:bodyPr/>
          <a:lstStyle>
            <a:lvl1pPr>
              <a:defRPr sz="2900"/>
            </a:lvl1pPr>
            <a:lvl2pPr>
              <a:defRPr sz="27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113020" y="1813560"/>
            <a:ext cx="4442460" cy="5129425"/>
          </a:xfrm>
        </p:spPr>
        <p:txBody>
          <a:bodyPr/>
          <a:lstStyle>
            <a:lvl1pPr>
              <a:defRPr sz="2900"/>
            </a:lvl1pPr>
            <a:lvl2pPr>
              <a:defRPr sz="27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C7BAE6A-DCF3-43E4-B2A0-33D0CF1225FC}" type="datetimeFigureOut">
              <a:rPr lang="en-US" smtClean="0"/>
              <a:t>8/23/2021</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6761A3-4CAC-4C5F-AC82-8DB08D526BC2}"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09457"/>
            <a:ext cx="9052560" cy="1295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2920" y="1739794"/>
            <a:ext cx="4444207" cy="851005"/>
          </a:xfrm>
        </p:spPr>
        <p:txBody>
          <a:bodyPr anchor="ctr"/>
          <a:lstStyle>
            <a:lvl1pPr marL="0" indent="0">
              <a:buNone/>
              <a:defRPr sz="2700" b="0" cap="all" baseline="0">
                <a:solidFill>
                  <a:schemeClr val="tx1"/>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109528" y="1739794"/>
            <a:ext cx="4445953" cy="851005"/>
          </a:xfrm>
        </p:spPr>
        <p:txBody>
          <a:bodyPr anchor="ctr"/>
          <a:lstStyle>
            <a:lvl1pPr marL="0" indent="0">
              <a:buNone/>
              <a:defRPr sz="2700" b="0" cap="all" baseline="0">
                <a:solidFill>
                  <a:schemeClr val="tx1"/>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2920" y="2677160"/>
            <a:ext cx="4444207" cy="4265825"/>
          </a:xfrm>
        </p:spPr>
        <p:txBody>
          <a:bodyPr/>
          <a:lstStyle>
            <a:lvl1pPr>
              <a:defRPr sz="27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109528" y="2677160"/>
            <a:ext cx="4445953" cy="4265825"/>
          </a:xfrm>
        </p:spPr>
        <p:txBody>
          <a:bodyPr/>
          <a:lstStyle>
            <a:lvl1pPr>
              <a:defRPr sz="27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C7BAE6A-DCF3-43E4-B2A0-33D0CF1225FC}" type="datetimeFigureOut">
              <a:rPr lang="en-US" smtClean="0"/>
              <a:t>8/23/2021</a:t>
            </a:fld>
            <a:endParaRPr lang="en-US"/>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F6761A3-4CAC-4C5F-AC82-8DB08D526BC2}"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C7BAE6A-DCF3-43E4-B2A0-33D0CF1225FC}" type="datetimeFigureOut">
              <a:rPr lang="en-US" smtClean="0"/>
              <a:t>8/23/2021</a:t>
            </a:fld>
            <a:endParaRPr lang="en-US"/>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6761A3-4CAC-4C5F-AC82-8DB08D526BC2}"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7BAE6A-DCF3-43E4-B2A0-33D0CF1225FC}" type="datetimeFigureOut">
              <a:rPr lang="en-US" smtClean="0"/>
              <a:t>8/23/2021</a:t>
            </a:fld>
            <a:endParaRPr lang="en-US"/>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6761A3-4CAC-4C5F-AC82-8DB08D526BC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vert="horz" anchor="b">
            <a:normAutofit/>
            <a:sp3d prstMaterial="softEdge"/>
          </a:bodyPr>
          <a:lstStyle>
            <a:lvl1pPr algn="l">
              <a:buNone/>
              <a:defRPr sz="25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2921" y="1727200"/>
            <a:ext cx="3309144" cy="5215785"/>
          </a:xfrm>
        </p:spPr>
        <p:txBody>
          <a:bodyPr/>
          <a:lstStyle>
            <a:lvl1pPr marL="0" indent="0">
              <a:buNone/>
              <a:defRPr sz="1600"/>
            </a:lvl1pPr>
            <a:lvl2pPr>
              <a:buNone/>
              <a:defRPr sz="1300"/>
            </a:lvl2pPr>
            <a:lvl3pPr>
              <a:buNone/>
              <a:defRPr sz="1100"/>
            </a:lvl3pPr>
            <a:lvl4pPr>
              <a:buNone/>
              <a:defRPr sz="1000"/>
            </a:lvl4pPr>
            <a:lvl5pPr>
              <a:buNone/>
              <a:defRPr sz="10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932555" y="309457"/>
            <a:ext cx="5622925" cy="6633528"/>
          </a:xfrm>
        </p:spPr>
        <p:txBody>
          <a:bodyPr/>
          <a:lstStyle>
            <a:lvl1pPr>
              <a:defRPr sz="2900"/>
            </a:lvl1pPr>
            <a:lvl2pPr>
              <a:defRPr sz="2700"/>
            </a:lvl2pPr>
            <a:lvl3pPr>
              <a:defRPr sz="2500"/>
            </a:lvl3pPr>
            <a:lvl4pPr>
              <a:defRPr sz="22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C7BAE6A-DCF3-43E4-B2A0-33D0CF1225FC}" type="datetimeFigureOut">
              <a:rPr lang="en-US" smtClean="0"/>
              <a:t>8/23/2021</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6761A3-4CAC-4C5F-AC82-8DB08D526BC2}"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0" y="690880"/>
            <a:ext cx="6035040" cy="591926"/>
          </a:xfrm>
        </p:spPr>
        <p:txBody>
          <a:bodyPr lIns="50941" rIns="50941" bIns="0" anchor="b">
            <a:sp3d prstMaterial="softEdge"/>
          </a:bodyPr>
          <a:lstStyle>
            <a:lvl1pPr algn="ctr">
              <a:buNone/>
              <a:defRPr sz="22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011680" y="2076238"/>
            <a:ext cx="6035040" cy="44907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6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011680" y="1322358"/>
            <a:ext cx="6035040" cy="601066"/>
          </a:xfrm>
        </p:spPr>
        <p:txBody>
          <a:bodyPr lIns="50941" tIns="50941" rIns="50941" anchor="t"/>
          <a:lstStyle>
            <a:lvl1pPr marL="0" indent="0" algn="ctr">
              <a:buNone/>
              <a:defRPr sz="1600"/>
            </a:lvl1pPr>
            <a:lvl2pPr>
              <a:defRPr sz="1300"/>
            </a:lvl2pPr>
            <a:lvl3pPr>
              <a:defRPr sz="1100"/>
            </a:lvl3pPr>
            <a:lvl4pPr>
              <a:defRPr sz="1000"/>
            </a:lvl4pPr>
            <a:lvl5pPr>
              <a:defRPr sz="10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C7BAE6A-DCF3-43E4-B2A0-33D0CF1225FC}" type="datetimeFigureOut">
              <a:rPr lang="en-US" smtClean="0"/>
              <a:t>8/23/2021</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6761A3-4CAC-4C5F-AC82-8DB08D526BC2}"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502920" y="311256"/>
            <a:ext cx="9052560" cy="1295400"/>
          </a:xfrm>
          <a:prstGeom prst="rect">
            <a:avLst/>
          </a:prstGeom>
        </p:spPr>
        <p:txBody>
          <a:bodyPr vert="horz" lIns="101882" tIns="50941" rIns="101882" bIns="50941"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502920" y="1813560"/>
            <a:ext cx="9052560" cy="5337048"/>
          </a:xfrm>
          <a:prstGeom prst="rect">
            <a:avLst/>
          </a:prstGeom>
        </p:spPr>
        <p:txBody>
          <a:bodyPr vert="horz" lIns="101882" tIns="50941" rIns="101882" bIns="50941">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502920" y="7272232"/>
            <a:ext cx="2346960" cy="413808"/>
          </a:xfrm>
          <a:prstGeom prst="rect">
            <a:avLst/>
          </a:prstGeom>
        </p:spPr>
        <p:txBody>
          <a:bodyPr vert="horz" lIns="101882" tIns="50941" rIns="101882" bIns="50941" anchor="b"/>
          <a:lstStyle>
            <a:lvl1pPr algn="l" eaLnBrk="1" latinLnBrk="0" hangingPunct="1">
              <a:defRPr kumimoji="0" sz="1300">
                <a:solidFill>
                  <a:schemeClr val="tx1">
                    <a:shade val="50000"/>
                  </a:schemeClr>
                </a:solidFill>
              </a:defRPr>
            </a:lvl1pPr>
          </a:lstStyle>
          <a:p>
            <a:fld id="{FC7BAE6A-DCF3-43E4-B2A0-33D0CF1225FC}" type="datetimeFigureOut">
              <a:rPr lang="en-US" smtClean="0"/>
              <a:t>8/23/2021</a:t>
            </a:fld>
            <a:endParaRPr lang="en-US"/>
          </a:p>
        </p:txBody>
      </p:sp>
      <p:sp>
        <p:nvSpPr>
          <p:cNvPr id="3" name="Footer Placeholder 2"/>
          <p:cNvSpPr>
            <a:spLocks noGrp="1"/>
          </p:cNvSpPr>
          <p:nvPr>
            <p:ph type="ftr" sz="quarter" idx="3"/>
          </p:nvPr>
        </p:nvSpPr>
        <p:spPr>
          <a:xfrm>
            <a:off x="3436620" y="7272232"/>
            <a:ext cx="3185160" cy="413808"/>
          </a:xfrm>
          <a:prstGeom prst="rect">
            <a:avLst/>
          </a:prstGeom>
        </p:spPr>
        <p:txBody>
          <a:bodyPr vert="horz" lIns="101882" tIns="50941" rIns="101882" bIns="50941" anchor="b"/>
          <a:lstStyle>
            <a:lvl1pPr algn="ctr" eaLnBrk="1" latinLnBrk="0" hangingPunct="1">
              <a:defRPr kumimoji="0" sz="1300">
                <a:solidFill>
                  <a:schemeClr val="tx1">
                    <a:shade val="50000"/>
                  </a:schemeClr>
                </a:solidFill>
              </a:defRPr>
            </a:lvl1pPr>
          </a:lstStyle>
          <a:p>
            <a:endParaRPr lang="en-GB"/>
          </a:p>
        </p:txBody>
      </p:sp>
      <p:sp>
        <p:nvSpPr>
          <p:cNvPr id="23" name="Slide Number Placeholder 22"/>
          <p:cNvSpPr>
            <a:spLocks noGrp="1"/>
          </p:cNvSpPr>
          <p:nvPr>
            <p:ph type="sldNum" sz="quarter" idx="4"/>
          </p:nvPr>
        </p:nvSpPr>
        <p:spPr>
          <a:xfrm>
            <a:off x="8717280" y="7272232"/>
            <a:ext cx="838200" cy="413808"/>
          </a:xfrm>
          <a:prstGeom prst="rect">
            <a:avLst/>
          </a:prstGeom>
        </p:spPr>
        <p:txBody>
          <a:bodyPr vert="horz" lIns="0" tIns="50941" rIns="0" bIns="50941" anchor="b"/>
          <a:lstStyle>
            <a:lvl1pPr algn="r" eaLnBrk="1" latinLnBrk="0" hangingPunct="1">
              <a:defRPr kumimoji="0" sz="1300">
                <a:solidFill>
                  <a:schemeClr val="tx1">
                    <a:shade val="50000"/>
                  </a:schemeClr>
                </a:solidFill>
              </a:defRPr>
            </a:lvl1pPr>
          </a:lstStyle>
          <a:p>
            <a:fld id="{9F6761A3-4CAC-4C5F-AC82-8DB08D526BC2}"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rtl="0" eaLnBrk="1" latinLnBrk="0" hangingPunct="1">
        <a:spcBef>
          <a:spcPct val="0"/>
        </a:spcBef>
        <a:buNone/>
        <a:defRPr kumimoji="0" sz="46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611295" indent="-458471" algn="l" rtl="0" eaLnBrk="1" latinLnBrk="0" hangingPunct="1">
        <a:spcBef>
          <a:spcPct val="20000"/>
        </a:spcBef>
        <a:buClr>
          <a:schemeClr val="tx1">
            <a:shade val="95000"/>
          </a:schemeClr>
        </a:buClr>
        <a:buSzPct val="65000"/>
        <a:buFont typeface="Wingdings 2"/>
        <a:buChar char=""/>
        <a:defRPr kumimoji="0" sz="3100" kern="1200">
          <a:solidFill>
            <a:schemeClr val="tx1"/>
          </a:solidFill>
          <a:latin typeface="+mn-lt"/>
          <a:ea typeface="+mn-ea"/>
          <a:cs typeface="+mn-cs"/>
        </a:defRPr>
      </a:lvl1pPr>
      <a:lvl2pPr marL="967883" indent="-315836" algn="l" rtl="0" eaLnBrk="1" latinLnBrk="0" hangingPunct="1">
        <a:spcBef>
          <a:spcPct val="20000"/>
        </a:spcBef>
        <a:buClr>
          <a:schemeClr val="tx1"/>
        </a:buClr>
        <a:buSzPct val="80000"/>
        <a:buFont typeface="Wingdings 2"/>
        <a:buChar char=""/>
        <a:defRPr kumimoji="0" sz="2700" kern="1200">
          <a:solidFill>
            <a:schemeClr val="tx1"/>
          </a:solidFill>
          <a:latin typeface="+mn-lt"/>
          <a:ea typeface="+mn-ea"/>
          <a:cs typeface="+mn-cs"/>
        </a:defRPr>
      </a:lvl2pPr>
      <a:lvl3pPr marL="1263342" indent="-254706" algn="l" rtl="0" eaLnBrk="1" latinLnBrk="0" hangingPunct="1">
        <a:spcBef>
          <a:spcPct val="20000"/>
        </a:spcBef>
        <a:buClr>
          <a:schemeClr val="tx1"/>
        </a:buClr>
        <a:buSzPct val="95000"/>
        <a:buFont typeface="Wingdings"/>
        <a:buChar char=""/>
        <a:defRPr kumimoji="0" sz="2500" kern="1200">
          <a:solidFill>
            <a:schemeClr val="tx1"/>
          </a:solidFill>
          <a:latin typeface="+mn-lt"/>
          <a:ea typeface="+mn-ea"/>
          <a:cs typeface="+mn-cs"/>
        </a:defRPr>
      </a:lvl3pPr>
      <a:lvl4pPr marL="1507860" indent="-203765" algn="l" rtl="0" eaLnBrk="1" latinLnBrk="0" hangingPunct="1">
        <a:spcBef>
          <a:spcPct val="20000"/>
        </a:spcBef>
        <a:buClr>
          <a:schemeClr val="tx1"/>
        </a:buClr>
        <a:buSzPct val="100000"/>
        <a:buFont typeface="Wingdings 3"/>
        <a:buChar char=""/>
        <a:defRPr kumimoji="0" sz="2200" kern="1200">
          <a:solidFill>
            <a:schemeClr val="tx1"/>
          </a:solidFill>
          <a:latin typeface="+mn-lt"/>
          <a:ea typeface="+mn-ea"/>
          <a:cs typeface="+mn-cs"/>
        </a:defRPr>
      </a:lvl4pPr>
      <a:lvl5pPr marL="1721813" indent="-203765" algn="l" rtl="0" eaLnBrk="1" latinLnBrk="0" hangingPunct="1">
        <a:spcBef>
          <a:spcPct val="20000"/>
        </a:spcBef>
        <a:buClr>
          <a:schemeClr val="tx1"/>
        </a:buClr>
        <a:buFont typeface="Wingdings 2"/>
        <a:buChar char=""/>
        <a:defRPr kumimoji="0" sz="2200" kern="1200">
          <a:solidFill>
            <a:schemeClr val="tx1"/>
          </a:solidFill>
          <a:latin typeface="+mn-lt"/>
          <a:ea typeface="+mn-ea"/>
          <a:cs typeface="+mn-cs"/>
        </a:defRPr>
      </a:lvl5pPr>
      <a:lvl6pPr marL="1966331" indent="-203765" algn="l" rtl="0" eaLnBrk="1" latinLnBrk="0" hangingPunct="1">
        <a:spcBef>
          <a:spcPct val="20000"/>
        </a:spcBef>
        <a:buClr>
          <a:schemeClr val="tx1"/>
        </a:buClr>
        <a:buFont typeface="Wingdings 3"/>
        <a:buChar char=""/>
        <a:defRPr kumimoji="0" sz="2000" kern="1200">
          <a:solidFill>
            <a:schemeClr val="tx1"/>
          </a:solidFill>
          <a:latin typeface="+mn-lt"/>
          <a:ea typeface="+mn-ea"/>
          <a:cs typeface="+mn-cs"/>
        </a:defRPr>
      </a:lvl6pPr>
      <a:lvl7pPr marL="2190473" indent="-203765" algn="l" rtl="0" eaLnBrk="1" latinLnBrk="0" hangingPunct="1">
        <a:spcBef>
          <a:spcPct val="20000"/>
        </a:spcBef>
        <a:buClr>
          <a:schemeClr val="tx1"/>
        </a:buClr>
        <a:buFont typeface="Wingdings 2"/>
        <a:buChar char=""/>
        <a:defRPr kumimoji="0" sz="1800" kern="1200">
          <a:solidFill>
            <a:schemeClr val="tx1"/>
          </a:solidFill>
          <a:latin typeface="+mn-lt"/>
          <a:ea typeface="+mn-ea"/>
          <a:cs typeface="+mn-cs"/>
        </a:defRPr>
      </a:lvl7pPr>
      <a:lvl8pPr marL="2414614" indent="-203765"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8pPr>
      <a:lvl9pPr marL="2638755" indent="-203765" algn="l" rtl="0" eaLnBrk="1" latinLnBrk="0" hangingPunct="1">
        <a:spcBef>
          <a:spcPct val="20000"/>
        </a:spcBef>
        <a:buClr>
          <a:schemeClr val="tx1"/>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9412" algn="l" rtl="0" eaLnBrk="1" latinLnBrk="0" hangingPunct="1">
        <a:defRPr kumimoji="0" kern="1200">
          <a:solidFill>
            <a:schemeClr val="tx1"/>
          </a:solidFill>
          <a:latin typeface="+mn-lt"/>
          <a:ea typeface="+mn-ea"/>
          <a:cs typeface="+mn-cs"/>
        </a:defRPr>
      </a:lvl2pPr>
      <a:lvl3pPr marL="1018824" algn="l" rtl="0" eaLnBrk="1" latinLnBrk="0" hangingPunct="1">
        <a:defRPr kumimoji="0" kern="1200">
          <a:solidFill>
            <a:schemeClr val="tx1"/>
          </a:solidFill>
          <a:latin typeface="+mn-lt"/>
          <a:ea typeface="+mn-ea"/>
          <a:cs typeface="+mn-cs"/>
        </a:defRPr>
      </a:lvl3pPr>
      <a:lvl4pPr marL="1528237" algn="l" rtl="0" eaLnBrk="1" latinLnBrk="0" hangingPunct="1">
        <a:defRPr kumimoji="0" kern="1200">
          <a:solidFill>
            <a:schemeClr val="tx1"/>
          </a:solidFill>
          <a:latin typeface="+mn-lt"/>
          <a:ea typeface="+mn-ea"/>
          <a:cs typeface="+mn-cs"/>
        </a:defRPr>
      </a:lvl4pPr>
      <a:lvl5pPr marL="2037649" algn="l" rtl="0" eaLnBrk="1" latinLnBrk="0" hangingPunct="1">
        <a:defRPr kumimoji="0" kern="1200">
          <a:solidFill>
            <a:schemeClr val="tx1"/>
          </a:solidFill>
          <a:latin typeface="+mn-lt"/>
          <a:ea typeface="+mn-ea"/>
          <a:cs typeface="+mn-cs"/>
        </a:defRPr>
      </a:lvl5pPr>
      <a:lvl6pPr marL="2547061" algn="l" rtl="0" eaLnBrk="1" latinLnBrk="0" hangingPunct="1">
        <a:defRPr kumimoji="0" kern="1200">
          <a:solidFill>
            <a:schemeClr val="tx1"/>
          </a:solidFill>
          <a:latin typeface="+mn-lt"/>
          <a:ea typeface="+mn-ea"/>
          <a:cs typeface="+mn-cs"/>
        </a:defRPr>
      </a:lvl6pPr>
      <a:lvl7pPr marL="3056473" algn="l" rtl="0" eaLnBrk="1" latinLnBrk="0" hangingPunct="1">
        <a:defRPr kumimoji="0" kern="1200">
          <a:solidFill>
            <a:schemeClr val="tx1"/>
          </a:solidFill>
          <a:latin typeface="+mn-lt"/>
          <a:ea typeface="+mn-ea"/>
          <a:cs typeface="+mn-cs"/>
        </a:defRPr>
      </a:lvl7pPr>
      <a:lvl8pPr marL="3565886" algn="l" rtl="0" eaLnBrk="1" latinLnBrk="0" hangingPunct="1">
        <a:defRPr kumimoji="0" kern="1200">
          <a:solidFill>
            <a:schemeClr val="tx1"/>
          </a:solidFill>
          <a:latin typeface="+mn-lt"/>
          <a:ea typeface="+mn-ea"/>
          <a:cs typeface="+mn-cs"/>
        </a:defRPr>
      </a:lvl8pPr>
      <a:lvl9pPr marL="407529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77" y="215722"/>
            <a:ext cx="9052560" cy="1613078"/>
          </a:xfrm>
          <a:ln>
            <a:solidFill>
              <a:schemeClr val="accent3"/>
            </a:solidFill>
          </a:ln>
          <a:effectLst>
            <a:glow rad="228600">
              <a:schemeClr val="accent3">
                <a:satMod val="175000"/>
                <a:alpha val="40000"/>
              </a:schemeClr>
            </a:glow>
          </a:effectLst>
        </p:spPr>
        <p:txBody>
          <a:bodyPr>
            <a:normAutofit fontScale="90000"/>
          </a:bodyPr>
          <a:lstStyle/>
          <a:p>
            <a:r>
              <a:rPr lang="en-GB" dirty="0" smtClean="0">
                <a:effectLst/>
              </a:rPr>
              <a:t/>
            </a:r>
            <a:br>
              <a:rPr lang="en-GB" dirty="0" smtClean="0">
                <a:effectLst/>
              </a:rPr>
            </a:br>
            <a:r>
              <a:rPr lang="en-GB" sz="6700" dirty="0" smtClean="0">
                <a:effectLst/>
                <a:latin typeface="Lucida Handwriting" panose="03010101010101010101" pitchFamily="66" charset="0"/>
              </a:rPr>
              <a:t>Growing</a:t>
            </a:r>
            <a:r>
              <a:rPr lang="en-GB" sz="7300" dirty="0" smtClean="0">
                <a:effectLst/>
                <a:latin typeface="Lucida Handwriting" panose="03010101010101010101" pitchFamily="66" charset="0"/>
              </a:rPr>
              <a:t> the vine</a:t>
            </a:r>
            <a:r>
              <a:rPr lang="en-GB" dirty="0" smtClean="0">
                <a:effectLst/>
              </a:rPr>
              <a:t/>
            </a:r>
            <a:br>
              <a:rPr lang="en-GB" dirty="0" smtClean="0">
                <a:effectLst/>
              </a:rPr>
            </a:br>
            <a:r>
              <a:rPr lang="en-GB" sz="5300" dirty="0" smtClean="0">
                <a:effectLst>
                  <a:outerShdw blurRad="38100" dist="38100" dir="2700000" algn="tl">
                    <a:srgbClr val="000000">
                      <a:alpha val="43137"/>
                    </a:srgbClr>
                  </a:outerShdw>
                </a:effectLst>
                <a:latin typeface="+mn-lt"/>
              </a:rPr>
              <a:t>The</a:t>
            </a:r>
            <a:r>
              <a:rPr lang="en-GB" sz="4900" dirty="0" smtClean="0">
                <a:effectLst>
                  <a:outerShdw blurRad="38100" dist="38100" dir="2700000" algn="tl">
                    <a:srgbClr val="000000">
                      <a:alpha val="43137"/>
                    </a:srgbClr>
                  </a:outerShdw>
                </a:effectLst>
                <a:latin typeface="+mn-lt"/>
              </a:rPr>
              <a:t> </a:t>
            </a:r>
            <a:r>
              <a:rPr lang="en-GB" sz="4900" dirty="0">
                <a:effectLst>
                  <a:outerShdw blurRad="38100" dist="38100" dir="2700000" algn="tl">
                    <a:srgbClr val="000000">
                      <a:alpha val="43137"/>
                    </a:srgbClr>
                  </a:outerShdw>
                </a:effectLst>
                <a:latin typeface="+mn-lt"/>
              </a:rPr>
              <a:t>vision of </a:t>
            </a:r>
            <a:r>
              <a:rPr lang="en-GB" sz="4900" dirty="0" smtClean="0">
                <a:effectLst>
                  <a:outerShdw blurRad="38100" dist="38100" dir="2700000" algn="tl">
                    <a:srgbClr val="000000">
                      <a:alpha val="43137"/>
                    </a:srgbClr>
                  </a:outerShdw>
                </a:effectLst>
                <a:latin typeface="+mn-lt"/>
              </a:rPr>
              <a:t> our </a:t>
            </a:r>
            <a:r>
              <a:rPr lang="en-GB" sz="4900" dirty="0">
                <a:effectLst>
                  <a:outerShdw blurRad="38100" dist="38100" dir="2700000" algn="tl">
                    <a:srgbClr val="000000">
                      <a:alpha val="43137"/>
                    </a:srgbClr>
                  </a:outerShdw>
                </a:effectLst>
                <a:latin typeface="+mn-lt"/>
              </a:rPr>
              <a:t>school </a:t>
            </a:r>
            <a:r>
              <a:rPr lang="en-GB" dirty="0">
                <a:effectLst>
                  <a:outerShdw blurRad="38100" dist="38100" dir="2700000" algn="tl">
                    <a:srgbClr val="000000">
                      <a:alpha val="43137"/>
                    </a:srgbClr>
                  </a:outerShdw>
                </a:effectLst>
                <a:latin typeface="Lucida Handwriting" panose="03010101010101010101" pitchFamily="66" charset="0"/>
              </a:rPr>
              <a:t/>
            </a:r>
            <a:br>
              <a:rPr lang="en-GB" dirty="0">
                <a:effectLst>
                  <a:outerShdw blurRad="38100" dist="38100" dir="2700000" algn="tl">
                    <a:srgbClr val="000000">
                      <a:alpha val="43137"/>
                    </a:srgbClr>
                  </a:outerShdw>
                </a:effectLst>
                <a:latin typeface="Lucida Handwriting" panose="03010101010101010101" pitchFamily="66" charset="0"/>
              </a:rPr>
            </a:br>
            <a:endParaRPr lang="en-GB" dirty="0">
              <a:effectLst>
                <a:outerShdw blurRad="38100" dist="38100" dir="2700000" algn="tl">
                  <a:srgbClr val="000000">
                    <a:alpha val="43137"/>
                  </a:srgbClr>
                </a:outerShdw>
              </a:effectLst>
              <a:latin typeface="Lucida Handwriting" panose="03010101010101010101" pitchFamily="66" charset="0"/>
            </a:endParaRPr>
          </a:p>
        </p:txBody>
      </p:sp>
      <p:sp>
        <p:nvSpPr>
          <p:cNvPr id="3" name="Content Placeholder 2"/>
          <p:cNvSpPr>
            <a:spLocks noGrp="1"/>
          </p:cNvSpPr>
          <p:nvPr>
            <p:ph idx="1"/>
          </p:nvPr>
        </p:nvSpPr>
        <p:spPr/>
        <p:txBody>
          <a:bodyPr/>
          <a:lstStyle/>
          <a:p>
            <a:pPr marL="152824" indent="0">
              <a:buClr>
                <a:schemeClr val="accent3"/>
              </a:buClr>
              <a:buSzPct val="100000"/>
              <a:buNone/>
            </a:pPr>
            <a:r>
              <a:rPr lang="en-US" b="1" dirty="0"/>
              <a:t>At our school we strive to be the best that we can be, and to do good in our community and beyond. We cherish our traditional links with the Church, and our Christian values are at the heart of our school life and everything we do. Through our partnerships with other schools, parents, the Church and the community we enjoy a range of educational and social experiences, preparing us for the wider world and enabling us to be successful and giving in our lives ahead.</a:t>
            </a:r>
            <a:endParaRPr lang="en-GB" b="1" dirty="0"/>
          </a:p>
          <a:p>
            <a:pPr>
              <a:buClr>
                <a:schemeClr val="accent3">
                  <a:lumMod val="75000"/>
                </a:schemeClr>
              </a:buClr>
              <a:buSzPct val="100000"/>
              <a:buFont typeface="Wingdings 2" panose="05020102010507070707" pitchFamily="18" charset="2"/>
              <a:buChar char=""/>
            </a:pPr>
            <a:endParaRPr lang="en-GB" dirty="0"/>
          </a:p>
        </p:txBody>
      </p:sp>
    </p:spTree>
    <p:extLst>
      <p:ext uri="{BB962C8B-B14F-4D97-AF65-F5344CB8AC3E}">
        <p14:creationId xmlns:p14="http://schemas.microsoft.com/office/powerpoint/2010/main" val="21037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511" y="324904"/>
            <a:ext cx="9052560" cy="1295400"/>
          </a:xfrm>
          <a:ln>
            <a:solidFill>
              <a:schemeClr val="accent3"/>
            </a:solidFill>
          </a:ln>
          <a:effectLst>
            <a:glow rad="228600">
              <a:schemeClr val="accent3">
                <a:satMod val="175000"/>
                <a:alpha val="40000"/>
              </a:schemeClr>
            </a:glow>
          </a:effectLst>
        </p:spPr>
        <p:txBody>
          <a:bodyPr>
            <a:normAutofit fontScale="90000"/>
          </a:bodyPr>
          <a:lstStyle/>
          <a:p>
            <a:r>
              <a:rPr lang="en-GB" dirty="0" smtClean="0">
                <a:effectLst/>
              </a:rPr>
              <a:t/>
            </a:r>
            <a:br>
              <a:rPr lang="en-GB" dirty="0" smtClean="0">
                <a:effectLst/>
              </a:rPr>
            </a:br>
            <a:r>
              <a:rPr lang="en-GB" dirty="0" smtClean="0">
                <a:effectLst>
                  <a:outerShdw blurRad="38100" dist="38100" dir="2700000" algn="tl">
                    <a:srgbClr val="000000">
                      <a:alpha val="43137"/>
                    </a:srgbClr>
                  </a:outerShdw>
                </a:effectLst>
                <a:latin typeface="Lucida Handwriting" panose="03010101010101010101" pitchFamily="66" charset="0"/>
              </a:rPr>
              <a:t>Our approach to communicating the vision . </a:t>
            </a:r>
            <a:r>
              <a:rPr lang="en-GB" dirty="0">
                <a:effectLst>
                  <a:outerShdw blurRad="38100" dist="38100" dir="2700000" algn="tl">
                    <a:srgbClr val="000000">
                      <a:alpha val="43137"/>
                    </a:srgbClr>
                  </a:outerShdw>
                </a:effectLst>
                <a:latin typeface="Lucida Handwriting" panose="03010101010101010101" pitchFamily="66" charset="0"/>
              </a:rPr>
              <a:t/>
            </a:r>
            <a:br>
              <a:rPr lang="en-GB" dirty="0">
                <a:effectLst>
                  <a:outerShdw blurRad="38100" dist="38100" dir="2700000" algn="tl">
                    <a:srgbClr val="000000">
                      <a:alpha val="43137"/>
                    </a:srgbClr>
                  </a:outerShdw>
                </a:effectLst>
                <a:latin typeface="Lucida Handwriting" panose="03010101010101010101" pitchFamily="66" charset="0"/>
              </a:rPr>
            </a:br>
            <a:endParaRPr lang="en-GB" dirty="0">
              <a:effectLst>
                <a:outerShdw blurRad="38100" dist="38100" dir="2700000" algn="tl">
                  <a:srgbClr val="000000">
                    <a:alpha val="43137"/>
                  </a:srgbClr>
                </a:outerShdw>
              </a:effectLst>
              <a:latin typeface="Lucida Handwriting" panose="03010101010101010101" pitchFamily="66" charset="0"/>
            </a:endParaRPr>
          </a:p>
        </p:txBody>
      </p:sp>
      <p:sp>
        <p:nvSpPr>
          <p:cNvPr id="3" name="Content Placeholder 2"/>
          <p:cNvSpPr>
            <a:spLocks noGrp="1"/>
          </p:cNvSpPr>
          <p:nvPr>
            <p:ph idx="1"/>
          </p:nvPr>
        </p:nvSpPr>
        <p:spPr/>
        <p:txBody>
          <a:bodyPr>
            <a:normAutofit lnSpcReduction="10000"/>
          </a:bodyPr>
          <a:lstStyle/>
          <a:p>
            <a:pPr>
              <a:buClr>
                <a:schemeClr val="accent6">
                  <a:lumMod val="75000"/>
                </a:schemeClr>
              </a:buClr>
              <a:buSzPct val="100000"/>
              <a:buFont typeface="Wingdings 2" panose="05020102010507070707" pitchFamily="18" charset="2"/>
              <a:buChar char="d"/>
            </a:pPr>
            <a:r>
              <a:rPr lang="en-GB" dirty="0" smtClean="0"/>
              <a:t>We embrace a living faith in Christianity, one which spreads, grows and deepens.</a:t>
            </a:r>
          </a:p>
          <a:p>
            <a:pPr>
              <a:buClr>
                <a:schemeClr val="accent6">
                  <a:lumMod val="75000"/>
                </a:schemeClr>
              </a:buClr>
              <a:buSzPct val="100000"/>
              <a:buFont typeface="Wingdings 2" panose="05020102010507070707" pitchFamily="18" charset="2"/>
              <a:buChar char="d"/>
            </a:pPr>
            <a:r>
              <a:rPr lang="en-GB" dirty="0" smtClean="0"/>
              <a:t>Our image to convey this needs to be alive and organic.</a:t>
            </a:r>
          </a:p>
          <a:p>
            <a:pPr>
              <a:buClr>
                <a:schemeClr val="accent6">
                  <a:lumMod val="75000"/>
                </a:schemeClr>
              </a:buClr>
              <a:buSzPct val="100000"/>
              <a:buFont typeface="Wingdings 2" panose="05020102010507070707" pitchFamily="18" charset="2"/>
              <a:buChar char="d"/>
            </a:pPr>
            <a:r>
              <a:rPr lang="en-GB" dirty="0" smtClean="0"/>
              <a:t>We want something long-lasting and scripture related.</a:t>
            </a:r>
          </a:p>
          <a:p>
            <a:pPr>
              <a:buClr>
                <a:schemeClr val="accent6">
                  <a:lumMod val="75000"/>
                </a:schemeClr>
              </a:buClr>
              <a:buSzPct val="100000"/>
              <a:buFont typeface="Wingdings 2" panose="05020102010507070707" pitchFamily="18" charset="2"/>
              <a:buChar char="d"/>
            </a:pPr>
            <a:r>
              <a:rPr lang="en-GB" dirty="0" smtClean="0"/>
              <a:t>It needs a spiritual element and to uphold: Belong, Believe, Achieve; the values tree, and distinctive British Values.</a:t>
            </a:r>
          </a:p>
          <a:p>
            <a:pPr>
              <a:buClr>
                <a:schemeClr val="accent6">
                  <a:lumMod val="75000"/>
                </a:schemeClr>
              </a:buClr>
              <a:buSzPct val="100000"/>
              <a:buFont typeface="Wingdings 2" panose="05020102010507070707" pitchFamily="18" charset="2"/>
              <a:buChar char="d"/>
            </a:pPr>
            <a:r>
              <a:rPr lang="en-GB" dirty="0" smtClean="0"/>
              <a:t>It requires involvement of: staff, pupils, parents, governors, church and community.</a:t>
            </a:r>
          </a:p>
          <a:p>
            <a:pPr>
              <a:buClr>
                <a:schemeClr val="accent6">
                  <a:lumMod val="75000"/>
                </a:schemeClr>
              </a:buClr>
              <a:buSzPct val="100000"/>
              <a:buFont typeface="Wingdings 2" panose="05020102010507070707" pitchFamily="18" charset="2"/>
              <a:buChar char="d"/>
            </a:pPr>
            <a:endParaRPr lang="en-GB" dirty="0" smtClean="0"/>
          </a:p>
          <a:p>
            <a:pPr>
              <a:buClr>
                <a:schemeClr val="accent6">
                  <a:lumMod val="75000"/>
                </a:schemeClr>
              </a:buClr>
              <a:buSzPct val="100000"/>
              <a:buFont typeface="Wingdings 2" panose="05020102010507070707" pitchFamily="18" charset="2"/>
              <a:buChar char="d"/>
            </a:pPr>
            <a:endParaRPr lang="en-GB" dirty="0"/>
          </a:p>
        </p:txBody>
      </p:sp>
    </p:spTree>
    <p:extLst>
      <p:ext uri="{BB962C8B-B14F-4D97-AF65-F5344CB8AC3E}">
        <p14:creationId xmlns:p14="http://schemas.microsoft.com/office/powerpoint/2010/main" val="259994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511" y="256664"/>
            <a:ext cx="9052560" cy="1295400"/>
          </a:xfrm>
          <a:ln>
            <a:noFill/>
          </a:ln>
          <a:effectLst>
            <a:glow rad="228600">
              <a:schemeClr val="accent3">
                <a:satMod val="175000"/>
                <a:alpha val="40000"/>
              </a:schemeClr>
            </a:glow>
          </a:effectLst>
        </p:spPr>
        <p:txBody>
          <a:bodyPr>
            <a:normAutofit fontScale="90000"/>
          </a:bodyPr>
          <a:lstStyle/>
          <a:p>
            <a:r>
              <a:rPr lang="en-GB" dirty="0" smtClean="0">
                <a:effectLst/>
              </a:rPr>
              <a:t/>
            </a:r>
            <a:br>
              <a:rPr lang="en-GB" dirty="0" smtClean="0">
                <a:effectLst/>
              </a:rPr>
            </a:br>
            <a:r>
              <a:rPr lang="en-GB" sz="4400" dirty="0" smtClean="0">
                <a:solidFill>
                  <a:srgbClr val="FFFF00"/>
                </a:solidFill>
                <a:effectLst>
                  <a:outerShdw blurRad="38100" dist="38100" dir="2700000" algn="tl">
                    <a:srgbClr val="000000">
                      <a:alpha val="43137"/>
                    </a:srgbClr>
                  </a:outerShdw>
                </a:effectLst>
                <a:latin typeface="Lucida Handwriting" panose="03010101010101010101" pitchFamily="66" charset="0"/>
              </a:rPr>
              <a:t>Wider  involvement  in  the  vine  vision.</a:t>
            </a:r>
            <a:r>
              <a:rPr lang="en-GB" sz="6700" dirty="0">
                <a:solidFill>
                  <a:srgbClr val="FFFF00"/>
                </a:solidFill>
                <a:effectLst>
                  <a:outerShdw blurRad="38100" dist="38100" dir="2700000" algn="tl">
                    <a:srgbClr val="000000">
                      <a:alpha val="43137"/>
                    </a:srgbClr>
                  </a:outerShdw>
                </a:effectLst>
                <a:latin typeface="Lucida Handwriting" panose="03010101010101010101" pitchFamily="66" charset="0"/>
              </a:rPr>
              <a:t/>
            </a:r>
            <a:br>
              <a:rPr lang="en-GB" sz="6700" dirty="0">
                <a:solidFill>
                  <a:srgbClr val="FFFF00"/>
                </a:solidFill>
                <a:effectLst>
                  <a:outerShdw blurRad="38100" dist="38100" dir="2700000" algn="tl">
                    <a:srgbClr val="000000">
                      <a:alpha val="43137"/>
                    </a:srgbClr>
                  </a:outerShdw>
                </a:effectLst>
                <a:latin typeface="Lucida Handwriting" panose="03010101010101010101" pitchFamily="66" charset="0"/>
              </a:rPr>
            </a:br>
            <a:endParaRPr lang="en-GB" sz="6700" dirty="0">
              <a:solidFill>
                <a:srgbClr val="FFFF00"/>
              </a:solidFill>
              <a:effectLst>
                <a:outerShdw blurRad="38100" dist="38100" dir="2700000" algn="tl">
                  <a:srgbClr val="000000">
                    <a:alpha val="43137"/>
                  </a:srgbClr>
                </a:outerShdw>
              </a:effectLst>
              <a:latin typeface="Lucida Handwriting" panose="03010101010101010101" pitchFamily="66" charset="0"/>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0461" y="805218"/>
            <a:ext cx="1800509" cy="2400679"/>
          </a:xfrm>
          <a:prstGeom prst="rect">
            <a:avLst/>
          </a:prstGeom>
          <a:noFill/>
          <a:ln>
            <a:noFill/>
          </a:ln>
          <a:scene3d>
            <a:camera prst="orthographicFront"/>
            <a:lightRig rig="threePt" dir="t"/>
          </a:scene3d>
          <a:sp3d>
            <a:bevelT prst="relaxedInse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5" t="55" r="175" b="37922"/>
          <a:stretch/>
        </p:blipFill>
        <p:spPr bwMode="auto">
          <a:xfrm>
            <a:off x="201302" y="3373555"/>
            <a:ext cx="1894776" cy="1566934"/>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6442" y="1389585"/>
            <a:ext cx="1680377" cy="2240502"/>
          </a:xfrm>
          <a:prstGeom prst="rect">
            <a:avLst/>
          </a:prstGeom>
          <a:noFill/>
          <a:ln>
            <a:noFill/>
          </a:ln>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9775" y="1446734"/>
            <a:ext cx="2336579" cy="3115438"/>
          </a:xfrm>
          <a:prstGeom prst="rect">
            <a:avLst/>
          </a:prstGeom>
          <a:noFill/>
          <a:ln>
            <a:noFill/>
          </a:ln>
          <a:scene3d>
            <a:camera prst="orthographicFront"/>
            <a:lightRig rig="threePt" dir="t"/>
          </a:scene3d>
          <a:sp3d>
            <a:bevelT prst="slop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11383" y="1444176"/>
            <a:ext cx="3115005" cy="2336254"/>
          </a:xfrm>
          <a:prstGeom prst="rect">
            <a:avLst/>
          </a:prstGeom>
          <a:noFill/>
          <a:ln>
            <a:noFill/>
          </a:ln>
          <a:scene3d>
            <a:camera prst="orthographicFront"/>
            <a:lightRig rig="threePt" dir="t"/>
          </a:scene3d>
          <a:sp3d>
            <a:bevelT w="1524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6639" y="3945366"/>
            <a:ext cx="3064492" cy="2298369"/>
          </a:xfrm>
          <a:prstGeom prst="rect">
            <a:avLst/>
          </a:prstGeom>
          <a:noFill/>
          <a:ln>
            <a:noFill/>
          </a:ln>
          <a:scene3d>
            <a:camera prst="orthographicFront"/>
            <a:lightRig rig="threePt" dir="t"/>
          </a:scene3d>
          <a:sp3d>
            <a:bevelT w="1524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96443" y="3780430"/>
            <a:ext cx="1705965" cy="1279474"/>
          </a:xfrm>
          <a:prstGeom prst="rect">
            <a:avLst/>
          </a:prstGeom>
          <a:noFill/>
          <a:ln>
            <a:noFill/>
          </a:ln>
          <a:scene3d>
            <a:camera prst="orthographicFront"/>
            <a:lightRig rig="threePt" dir="t"/>
          </a:scene3d>
          <a:sp3d>
            <a:bevelT prst="convex"/>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800000">
            <a:off x="201302" y="5046898"/>
            <a:ext cx="1795256" cy="2393674"/>
          </a:xfrm>
          <a:prstGeom prst="rect">
            <a:avLst/>
          </a:prstGeom>
          <a:noFill/>
          <a:ln>
            <a:noFill/>
          </a:ln>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96443" y="5252801"/>
            <a:ext cx="2889579" cy="2167184"/>
          </a:xfrm>
          <a:prstGeom prst="rect">
            <a:avLst/>
          </a:prstGeom>
          <a:noFill/>
          <a:ln>
            <a:noFill/>
          </a:ln>
          <a:scene3d>
            <a:camera prst="orthographicFront"/>
            <a:lightRig rig="threePt" dir="t"/>
          </a:scene3d>
          <a:sp3d>
            <a:bevelT prst="convex"/>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95234" y="6336393"/>
            <a:ext cx="4631154" cy="1200329"/>
          </a:xfrm>
          <a:prstGeom prst="rect">
            <a:avLst/>
          </a:prstGeom>
          <a:noFill/>
        </p:spPr>
        <p:txBody>
          <a:bodyPr wrap="square" rtlCol="0">
            <a:spAutoFit/>
          </a:bodyPr>
          <a:lstStyle/>
          <a:p>
            <a:r>
              <a:rPr lang="en-GB" b="1" dirty="0" smtClean="0"/>
              <a:t>Staff, governors, church  and parents have all commented on the vision statement, the values of Belong, Believe, Achieve and the supporting scripture verses. </a:t>
            </a:r>
            <a:endParaRPr lang="en-GB" b="1" dirty="0"/>
          </a:p>
        </p:txBody>
      </p:sp>
      <p:sp>
        <p:nvSpPr>
          <p:cNvPr id="5" name="TextBox 4"/>
          <p:cNvSpPr txBox="1"/>
          <p:nvPr/>
        </p:nvSpPr>
        <p:spPr>
          <a:xfrm>
            <a:off x="5195234" y="4718755"/>
            <a:ext cx="1168290" cy="1477328"/>
          </a:xfrm>
          <a:prstGeom prst="rect">
            <a:avLst/>
          </a:prstGeom>
          <a:noFill/>
        </p:spPr>
        <p:txBody>
          <a:bodyPr wrap="square" rtlCol="0">
            <a:spAutoFit/>
          </a:bodyPr>
          <a:lstStyle/>
          <a:p>
            <a:r>
              <a:rPr lang="en-GB" b="1" dirty="0" smtClean="0">
                <a:solidFill>
                  <a:srgbClr val="FFC000"/>
                </a:solidFill>
              </a:rPr>
              <a:t>Children drew up visuals for the vision.</a:t>
            </a:r>
            <a:endParaRPr lang="en-GB" b="1" dirty="0">
              <a:solidFill>
                <a:srgbClr val="FFC000"/>
              </a:solidFill>
            </a:endParaRPr>
          </a:p>
        </p:txBody>
      </p:sp>
    </p:spTree>
    <p:extLst>
      <p:ext uri="{BB962C8B-B14F-4D97-AF65-F5344CB8AC3E}">
        <p14:creationId xmlns:p14="http://schemas.microsoft.com/office/powerpoint/2010/main" val="8144834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30" y="1696278"/>
            <a:ext cx="9753600" cy="3604592"/>
          </a:xfrm>
          <a:ln w="76200">
            <a:solidFill>
              <a:schemeClr val="bg2">
                <a:lumMod val="50000"/>
              </a:schemeClr>
            </a:solidFill>
            <a:prstDash val="sysDot"/>
          </a:ln>
          <a:effectLst>
            <a:glow rad="63500">
              <a:schemeClr val="accent5">
                <a:satMod val="175000"/>
                <a:alpha val="40000"/>
              </a:schemeClr>
            </a:glow>
          </a:effectLst>
        </p:spPr>
        <p:txBody>
          <a:bodyPr/>
          <a:lstStyle/>
          <a:p>
            <a:r>
              <a:rPr lang="en-GB" dirty="0" err="1" smtClean="0"/>
              <a:t>tW</a:t>
            </a:r>
            <a:endParaRPr lang="en-GB" dirty="0"/>
          </a:p>
        </p:txBody>
      </p:sp>
      <p:pic>
        <p:nvPicPr>
          <p:cNvPr id="307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21761" b="-6898"/>
          <a:stretch/>
        </p:blipFill>
        <p:spPr bwMode="auto">
          <a:xfrm>
            <a:off x="265043" y="1828800"/>
            <a:ext cx="3307247" cy="3525878"/>
          </a:xfrm>
          <a:prstGeom prst="roundRect">
            <a:avLst>
              <a:gd name="adj" fmla="val 8594"/>
            </a:avLst>
          </a:prstGeom>
          <a:solidFill>
            <a:srgbClr val="FFFFFF">
              <a:shade val="85000"/>
            </a:srgbClr>
          </a:solidFill>
          <a:ln>
            <a:noFill/>
          </a:ln>
          <a:effectLst>
            <a:reflection blurRad="6350" stA="52000" endA="300" endPos="35000" dir="5400000" sy="-100000" algn="bl" rotWithShape="0"/>
            <a:softEdge rad="127000"/>
          </a:effectLst>
          <a:extLs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835" b="5786"/>
          <a:stretch/>
        </p:blipFill>
        <p:spPr bwMode="auto">
          <a:xfrm>
            <a:off x="3405256" y="1828799"/>
            <a:ext cx="3273840" cy="3246784"/>
          </a:xfrm>
          <a:prstGeom prst="roundRect">
            <a:avLst>
              <a:gd name="adj" fmla="val 8594"/>
            </a:avLst>
          </a:prstGeom>
          <a:solidFill>
            <a:srgbClr val="FFFFFF">
              <a:shade val="85000"/>
            </a:srgbClr>
          </a:solidFill>
          <a:ln>
            <a:noFill/>
          </a:ln>
          <a:effectLst>
            <a:reflection blurRad="6350" stA="50000" endA="275" endPos="40000" dist="444500" dir="5400000" sy="-100000" algn="bl" rotWithShape="0"/>
            <a:softEdge rad="63500"/>
          </a:effectLst>
          <a:extLs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002"/>
          <a:stretch/>
        </p:blipFill>
        <p:spPr bwMode="auto">
          <a:xfrm>
            <a:off x="6508899" y="1828799"/>
            <a:ext cx="3335808" cy="3246783"/>
          </a:xfrm>
          <a:prstGeom prst="roundRect">
            <a:avLst>
              <a:gd name="adj" fmla="val 8594"/>
            </a:avLst>
          </a:prstGeom>
          <a:solidFill>
            <a:srgbClr val="FFFFFF">
              <a:shade val="85000"/>
            </a:srgbClr>
          </a:solidFill>
          <a:ln>
            <a:noFill/>
          </a:ln>
          <a:effectLst>
            <a:reflection blurRad="6350" stA="50000" endA="275" endPos="40000" dist="444500" dir="5400000" sy="-100000" algn="bl" rotWithShape="0"/>
            <a:softEdge rad="63500"/>
          </a:effectLst>
          <a:extLst>
            <a:ext uri="{91240B29-F687-4F45-9708-019B960494DF}">
              <a14:hiddenLine xmlns:a14="http://schemas.microsoft.com/office/drawing/2010/main" w="9525">
                <a:solidFill>
                  <a:schemeClr val="tx1"/>
                </a:solidFill>
                <a:miter lim="800000"/>
                <a:headEnd/>
                <a:tailEnd/>
              </a14:hiddenLine>
            </a:ext>
          </a:extLst>
        </p:spPr>
      </p:pic>
      <p:sp>
        <p:nvSpPr>
          <p:cNvPr id="5" name="Line Callout 1 (Accent Bar) 4"/>
          <p:cNvSpPr/>
          <p:nvPr/>
        </p:nvSpPr>
        <p:spPr>
          <a:xfrm>
            <a:off x="1132764" y="764275"/>
            <a:ext cx="1828800" cy="612648"/>
          </a:xfrm>
          <a:prstGeom prst="accentCallout1">
            <a:avLst>
              <a:gd name="adj1" fmla="val -36942"/>
              <a:gd name="adj2" fmla="val -35945"/>
              <a:gd name="adj3" fmla="val 221656"/>
              <a:gd name="adj4" fmla="val -3833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p>
        </p:txBody>
      </p:sp>
      <p:sp>
        <p:nvSpPr>
          <p:cNvPr id="6" name="TextBox 5"/>
          <p:cNvSpPr txBox="1"/>
          <p:nvPr/>
        </p:nvSpPr>
        <p:spPr>
          <a:xfrm>
            <a:off x="423079" y="440157"/>
            <a:ext cx="1624085" cy="1200329"/>
          </a:xfrm>
          <a:prstGeom prst="rect">
            <a:avLst/>
          </a:prstGeom>
          <a:noFill/>
        </p:spPr>
        <p:txBody>
          <a:bodyPr wrap="square" rtlCol="0">
            <a:spAutoFit/>
          </a:bodyPr>
          <a:lstStyle/>
          <a:p>
            <a:r>
              <a:rPr lang="en-GB" sz="1200" dirty="0" smtClean="0">
                <a:latin typeface="Lucida Handwriting" panose="03010101010101010101" pitchFamily="66" charset="0"/>
              </a:rPr>
              <a:t>The expansive blue sky  is home to Belong , Believe, Achieve held up high by the vine.</a:t>
            </a:r>
            <a:endParaRPr lang="en-GB" sz="1200" dirty="0">
              <a:latin typeface="Lucida Handwriting" panose="03010101010101010101" pitchFamily="66" charset="0"/>
            </a:endParaRPr>
          </a:p>
        </p:txBody>
      </p:sp>
      <p:sp>
        <p:nvSpPr>
          <p:cNvPr id="8" name="Line Callout 2 (Accent Bar) 7"/>
          <p:cNvSpPr/>
          <p:nvPr/>
        </p:nvSpPr>
        <p:spPr>
          <a:xfrm>
            <a:off x="2313290" y="245562"/>
            <a:ext cx="914400" cy="1015398"/>
          </a:xfrm>
          <a:prstGeom prst="accentCallout2">
            <a:avLst>
              <a:gd name="adj1" fmla="val 18750"/>
              <a:gd name="adj2" fmla="val -8333"/>
              <a:gd name="adj3" fmla="val 18750"/>
              <a:gd name="adj4" fmla="val -16667"/>
              <a:gd name="adj5" fmla="val 344773"/>
              <a:gd name="adj6" fmla="val -272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299637" y="256441"/>
            <a:ext cx="1296537" cy="1015663"/>
          </a:xfrm>
          <a:prstGeom prst="rect">
            <a:avLst/>
          </a:prstGeom>
          <a:noFill/>
        </p:spPr>
        <p:txBody>
          <a:bodyPr wrap="square" rtlCol="0">
            <a:spAutoFit/>
          </a:bodyPr>
          <a:lstStyle/>
          <a:p>
            <a:r>
              <a:rPr lang="en-GB" sz="1200" dirty="0" smtClean="0">
                <a:latin typeface="Lucida Handwriting" panose="03010101010101010101" pitchFamily="66" charset="0"/>
              </a:rPr>
              <a:t>The light behind the vine is God’s guiding light. </a:t>
            </a:r>
            <a:endParaRPr lang="en-GB" sz="1100" dirty="0">
              <a:latin typeface="Lucida Handwriting" panose="03010101010101010101" pitchFamily="66" charset="0"/>
            </a:endParaRPr>
          </a:p>
        </p:txBody>
      </p:sp>
      <p:sp>
        <p:nvSpPr>
          <p:cNvPr id="13" name="TextBox 12"/>
          <p:cNvSpPr txBox="1"/>
          <p:nvPr/>
        </p:nvSpPr>
        <p:spPr>
          <a:xfrm>
            <a:off x="3951026" y="154736"/>
            <a:ext cx="1439839" cy="1384995"/>
          </a:xfrm>
          <a:prstGeom prst="rect">
            <a:avLst/>
          </a:prstGeom>
          <a:noFill/>
        </p:spPr>
        <p:txBody>
          <a:bodyPr wrap="square" rtlCol="0">
            <a:spAutoFit/>
          </a:bodyPr>
          <a:lstStyle/>
          <a:p>
            <a:r>
              <a:rPr lang="en-GB" sz="1200" dirty="0" smtClean="0">
                <a:latin typeface="Lucida Handwriting" panose="03010101010101010101" pitchFamily="66" charset="0"/>
              </a:rPr>
              <a:t>Grapes are the good fruit which comes from  the well nourished vine.</a:t>
            </a:r>
            <a:endParaRPr lang="en-GB" sz="1200" dirty="0">
              <a:latin typeface="Lucida Handwriting" panose="03010101010101010101" pitchFamily="66" charset="0"/>
            </a:endParaRPr>
          </a:p>
          <a:p>
            <a:endParaRPr lang="en-GB" sz="1200" dirty="0"/>
          </a:p>
        </p:txBody>
      </p:sp>
      <p:sp>
        <p:nvSpPr>
          <p:cNvPr id="14" name="Line Callout 1 (Accent Bar) 13"/>
          <p:cNvSpPr/>
          <p:nvPr/>
        </p:nvSpPr>
        <p:spPr>
          <a:xfrm>
            <a:off x="1467132" y="5732061"/>
            <a:ext cx="914400" cy="612648"/>
          </a:xfrm>
          <a:prstGeom prst="accentCallout1">
            <a:avLst>
              <a:gd name="adj1" fmla="val 32116"/>
              <a:gd name="adj2" fmla="val -85945"/>
              <a:gd name="adj3" fmla="val -324123"/>
              <a:gd name="adj4" fmla="val -6072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791564" y="5827595"/>
            <a:ext cx="1897038" cy="1569660"/>
          </a:xfrm>
          <a:prstGeom prst="rect">
            <a:avLst/>
          </a:prstGeom>
          <a:noFill/>
        </p:spPr>
        <p:txBody>
          <a:bodyPr wrap="square" rtlCol="0">
            <a:spAutoFit/>
          </a:bodyPr>
          <a:lstStyle/>
          <a:p>
            <a:r>
              <a:rPr lang="en-GB" sz="1200" dirty="0" smtClean="0">
                <a:latin typeface="Lucida Handwriting" panose="03010101010101010101" pitchFamily="66" charset="0"/>
              </a:rPr>
              <a:t>Biblical verses are considered to be God inspired so are painted as flames. When God reveals himself in the bible he is depicted as fire.</a:t>
            </a:r>
            <a:endParaRPr lang="en-GB" dirty="0"/>
          </a:p>
        </p:txBody>
      </p:sp>
      <p:sp>
        <p:nvSpPr>
          <p:cNvPr id="16" name="Line Callout 2 (Accent Bar) 15"/>
          <p:cNvSpPr/>
          <p:nvPr/>
        </p:nvSpPr>
        <p:spPr>
          <a:xfrm>
            <a:off x="7136296" y="5759357"/>
            <a:ext cx="914400" cy="612648"/>
          </a:xfrm>
          <a:prstGeom prst="accentCallout2">
            <a:avLst>
              <a:gd name="adj1" fmla="val 18750"/>
              <a:gd name="adj2" fmla="val -8333"/>
              <a:gd name="adj3" fmla="val 18750"/>
              <a:gd name="adj4" fmla="val -16667"/>
              <a:gd name="adj5" fmla="val -390953"/>
              <a:gd name="adj6" fmla="val -10636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7056203" y="5691116"/>
            <a:ext cx="2236439" cy="1754326"/>
          </a:xfrm>
          <a:prstGeom prst="rect">
            <a:avLst/>
          </a:prstGeom>
          <a:noFill/>
        </p:spPr>
        <p:txBody>
          <a:bodyPr wrap="square" rtlCol="0">
            <a:spAutoFit/>
          </a:bodyPr>
          <a:lstStyle/>
          <a:p>
            <a:r>
              <a:rPr lang="en-GB" sz="1200" dirty="0" smtClean="0">
                <a:latin typeface="Lucida Handwriting" panose="03010101010101010101" pitchFamily="66" charset="0"/>
              </a:rPr>
              <a:t>Notice this vine does not require  a  support frame, it is a spiritual vine which is nurtured by faith in God’s love, provision, guidance and love for one another.</a:t>
            </a:r>
            <a:endParaRPr lang="en-GB" sz="1200" dirty="0"/>
          </a:p>
          <a:p>
            <a:endParaRPr lang="en-GB" sz="1200" dirty="0"/>
          </a:p>
        </p:txBody>
      </p:sp>
      <p:sp>
        <p:nvSpPr>
          <p:cNvPr id="18" name="TextBox 17"/>
          <p:cNvSpPr txBox="1"/>
          <p:nvPr/>
        </p:nvSpPr>
        <p:spPr>
          <a:xfrm>
            <a:off x="3807720" y="5564862"/>
            <a:ext cx="2532333" cy="1815882"/>
          </a:xfrm>
          <a:prstGeom prst="rect">
            <a:avLst/>
          </a:prstGeom>
          <a:noFill/>
          <a:ln w="76200">
            <a:solidFill>
              <a:schemeClr val="accent4">
                <a:lumMod val="60000"/>
                <a:lumOff val="40000"/>
              </a:schemeClr>
            </a:solidFill>
          </a:ln>
        </p:spPr>
        <p:txBody>
          <a:bodyPr wrap="square" rtlCol="0">
            <a:spAutoFit/>
          </a:bodyPr>
          <a:lstStyle/>
          <a:p>
            <a:pPr algn="ctr"/>
            <a:r>
              <a:rPr lang="en-US" sz="1600" dirty="0">
                <a:solidFill>
                  <a:schemeClr val="accent1">
                    <a:lumMod val="60000"/>
                    <a:lumOff val="40000"/>
                  </a:schemeClr>
                </a:solidFill>
                <a:latin typeface="Lucida Handwriting" panose="03010101010101010101" pitchFamily="66" charset="0"/>
              </a:rPr>
              <a:t>I am the vine; you are the branches. If you remain in me and I in you, </a:t>
            </a:r>
            <a:br>
              <a:rPr lang="en-US" sz="1600" dirty="0">
                <a:solidFill>
                  <a:schemeClr val="accent1">
                    <a:lumMod val="60000"/>
                    <a:lumOff val="40000"/>
                  </a:schemeClr>
                </a:solidFill>
                <a:latin typeface="Lucida Handwriting" panose="03010101010101010101" pitchFamily="66" charset="0"/>
              </a:rPr>
            </a:br>
            <a:r>
              <a:rPr lang="en-US" sz="1600" dirty="0">
                <a:solidFill>
                  <a:schemeClr val="accent1">
                    <a:lumMod val="60000"/>
                    <a:lumOff val="40000"/>
                  </a:schemeClr>
                </a:solidFill>
                <a:latin typeface="Lucida Handwriting" panose="03010101010101010101" pitchFamily="66" charset="0"/>
              </a:rPr>
              <a:t>you will bear much fruit.</a:t>
            </a:r>
            <a:endParaRPr lang="en-GB" sz="1600" dirty="0">
              <a:solidFill>
                <a:schemeClr val="accent1">
                  <a:lumMod val="60000"/>
                  <a:lumOff val="40000"/>
                </a:schemeClr>
              </a:solidFill>
              <a:latin typeface="Lucida Handwriting" panose="03010101010101010101" pitchFamily="66" charset="0"/>
            </a:endParaRPr>
          </a:p>
          <a:p>
            <a:pPr algn="ctr"/>
            <a:r>
              <a:rPr lang="en-US" sz="1600" dirty="0">
                <a:solidFill>
                  <a:schemeClr val="accent1">
                    <a:lumMod val="60000"/>
                    <a:lumOff val="40000"/>
                  </a:schemeClr>
                </a:solidFill>
                <a:latin typeface="Lucida Handwriting" panose="03010101010101010101" pitchFamily="66" charset="0"/>
              </a:rPr>
              <a:t>John </a:t>
            </a:r>
            <a:r>
              <a:rPr lang="en-US" sz="1600" dirty="0" smtClean="0">
                <a:solidFill>
                  <a:schemeClr val="accent1">
                    <a:lumMod val="60000"/>
                    <a:lumOff val="40000"/>
                  </a:schemeClr>
                </a:solidFill>
                <a:latin typeface="Lucida Handwriting" panose="03010101010101010101" pitchFamily="66" charset="0"/>
              </a:rPr>
              <a:t>15:5</a:t>
            </a:r>
            <a:endParaRPr lang="en-GB" sz="1600" dirty="0">
              <a:solidFill>
                <a:schemeClr val="accent1">
                  <a:lumMod val="60000"/>
                  <a:lumOff val="40000"/>
                </a:schemeClr>
              </a:solidFill>
              <a:latin typeface="Lucida Handwriting" panose="03010101010101010101" pitchFamily="66" charset="0"/>
            </a:endParaRPr>
          </a:p>
        </p:txBody>
      </p:sp>
      <p:sp>
        <p:nvSpPr>
          <p:cNvPr id="19" name="Line Callout 2 (Accent Bar) 18"/>
          <p:cNvSpPr/>
          <p:nvPr/>
        </p:nvSpPr>
        <p:spPr>
          <a:xfrm>
            <a:off x="7201122" y="419611"/>
            <a:ext cx="914400" cy="612648"/>
          </a:xfrm>
          <a:prstGeom prst="accentCallout2">
            <a:avLst>
              <a:gd name="adj1" fmla="val -3527"/>
              <a:gd name="adj2" fmla="val 5100"/>
              <a:gd name="adj3" fmla="val 18750"/>
              <a:gd name="adj4" fmla="val -16667"/>
              <a:gd name="adj5" fmla="val 397641"/>
              <a:gd name="adj6" fmla="val 2497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7201122" y="110248"/>
            <a:ext cx="1519797" cy="1384995"/>
          </a:xfrm>
          <a:prstGeom prst="rect">
            <a:avLst/>
          </a:prstGeom>
          <a:noFill/>
        </p:spPr>
        <p:txBody>
          <a:bodyPr wrap="square" rtlCol="0">
            <a:spAutoFit/>
          </a:bodyPr>
          <a:lstStyle/>
          <a:p>
            <a:r>
              <a:rPr lang="en-GB" sz="1200" dirty="0" smtClean="0">
                <a:latin typeface="Lucida Handwriting" panose="03010101010101010101" pitchFamily="66" charset="0"/>
              </a:rPr>
              <a:t>We are the branches that grow into the world, holding out the leaves, and bearing fruit .</a:t>
            </a:r>
            <a:endParaRPr lang="en-GB" sz="1100" dirty="0">
              <a:latin typeface="Lucida Handwriting" panose="03010101010101010101" pitchFamily="66" charset="0"/>
            </a:endParaRPr>
          </a:p>
        </p:txBody>
      </p:sp>
      <p:sp>
        <p:nvSpPr>
          <p:cNvPr id="21" name="Line Callout 1 (Accent Bar) 20"/>
          <p:cNvSpPr/>
          <p:nvPr/>
        </p:nvSpPr>
        <p:spPr>
          <a:xfrm>
            <a:off x="5390865" y="901823"/>
            <a:ext cx="914400" cy="612648"/>
          </a:xfrm>
          <a:prstGeom prst="accentCallout1">
            <a:avLst>
              <a:gd name="adj1" fmla="val -19121"/>
              <a:gd name="adj2" fmla="val 9577"/>
              <a:gd name="adj3" fmla="val 413235"/>
              <a:gd name="adj4" fmla="val -189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Line Callout 1 (Accent Bar) 21"/>
          <p:cNvSpPr/>
          <p:nvPr/>
        </p:nvSpPr>
        <p:spPr>
          <a:xfrm>
            <a:off x="3521122" y="322241"/>
            <a:ext cx="914400" cy="938719"/>
          </a:xfrm>
          <a:prstGeom prst="accentCallout1">
            <a:avLst>
              <a:gd name="adj1" fmla="val 14201"/>
              <a:gd name="adj2" fmla="val 40921"/>
              <a:gd name="adj3" fmla="val 278307"/>
              <a:gd name="adj4" fmla="val 2286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5418161" y="651762"/>
            <a:ext cx="1392071" cy="1015663"/>
          </a:xfrm>
          <a:prstGeom prst="rect">
            <a:avLst/>
          </a:prstGeom>
          <a:noFill/>
        </p:spPr>
        <p:txBody>
          <a:bodyPr wrap="square" rtlCol="0">
            <a:spAutoFit/>
          </a:bodyPr>
          <a:lstStyle/>
          <a:p>
            <a:r>
              <a:rPr lang="en-GB" sz="1200" dirty="0" smtClean="0">
                <a:latin typeface="Lucida Handwriting" panose="03010101010101010101" pitchFamily="66" charset="0"/>
              </a:rPr>
              <a:t>God is the vine, through him we can achieve great things.</a:t>
            </a:r>
            <a:endParaRPr lang="en-GB" sz="1200" dirty="0">
              <a:latin typeface="Lucida Handwriting" panose="03010101010101010101" pitchFamily="66" charset="0"/>
            </a:endParaRPr>
          </a:p>
        </p:txBody>
      </p:sp>
      <p:sp>
        <p:nvSpPr>
          <p:cNvPr id="25" name="Line Callout 1 (Accent Bar) 24"/>
          <p:cNvSpPr/>
          <p:nvPr/>
        </p:nvSpPr>
        <p:spPr>
          <a:xfrm>
            <a:off x="8767203" y="575338"/>
            <a:ext cx="914400" cy="667404"/>
          </a:xfrm>
          <a:prstGeom prst="accentCallout1">
            <a:avLst>
              <a:gd name="adj1" fmla="val 849"/>
              <a:gd name="adj2" fmla="val 6592"/>
              <a:gd name="adj3" fmla="val 588571"/>
              <a:gd name="adj4" fmla="val -11743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8835442" y="532491"/>
            <a:ext cx="1009265" cy="1015663"/>
          </a:xfrm>
          <a:prstGeom prst="rect">
            <a:avLst/>
          </a:prstGeom>
          <a:noFill/>
        </p:spPr>
        <p:txBody>
          <a:bodyPr wrap="square" rtlCol="0">
            <a:spAutoFit/>
          </a:bodyPr>
          <a:lstStyle/>
          <a:p>
            <a:r>
              <a:rPr lang="en-GB" sz="1200" dirty="0" smtClean="0">
                <a:latin typeface="Lucida Handwriting" panose="03010101010101010101" pitchFamily="66" charset="0"/>
              </a:rPr>
              <a:t>Rooted in  good full soil provided</a:t>
            </a:r>
          </a:p>
          <a:p>
            <a:r>
              <a:rPr lang="en-GB" sz="1200" dirty="0" smtClean="0">
                <a:latin typeface="Lucida Handwriting" panose="03010101010101010101" pitchFamily="66" charset="0"/>
              </a:rPr>
              <a:t>by God. </a:t>
            </a:r>
            <a:endParaRPr lang="en-GB" dirty="0"/>
          </a:p>
        </p:txBody>
      </p:sp>
    </p:spTree>
    <p:extLst>
      <p:ext uri="{BB962C8B-B14F-4D97-AF65-F5344CB8AC3E}">
        <p14:creationId xmlns:p14="http://schemas.microsoft.com/office/powerpoint/2010/main" val="23567436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3" grpId="0"/>
      <p:bldP spid="15" grpId="0"/>
      <p:bldP spid="17" grpId="0"/>
      <p:bldP spid="20" grpId="0"/>
      <p:bldP spid="23" grpId="0"/>
      <p:bldP spid="2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Travel Brochure">
      <a:dk1>
        <a:srgbClr val="595959"/>
      </a:dk1>
      <a:lt1>
        <a:sysClr val="window" lastClr="FFFFFF"/>
      </a:lt1>
      <a:dk2>
        <a:srgbClr val="000000"/>
      </a:dk2>
      <a:lt2>
        <a:srgbClr val="F5E7B9"/>
      </a:lt2>
      <a:accent1>
        <a:srgbClr val="B52E29"/>
      </a:accent1>
      <a:accent2>
        <a:srgbClr val="6BADE3"/>
      </a:accent2>
      <a:accent3>
        <a:srgbClr val="F0C456"/>
      </a:accent3>
      <a:accent4>
        <a:srgbClr val="60958D"/>
      </a:accent4>
      <a:accent5>
        <a:srgbClr val="E5554B"/>
      </a:accent5>
      <a:accent6>
        <a:srgbClr val="D5BFA5"/>
      </a:accent6>
      <a:hlink>
        <a:srgbClr val="E6C660"/>
      </a:hlink>
      <a:folHlink>
        <a:srgbClr val="A6A6A6"/>
      </a:folHlink>
    </a:clrScheme>
    <a:fontScheme name="Constanti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ravel Brochure">
      <a:dk1>
        <a:srgbClr val="595959"/>
      </a:dk1>
      <a:lt1>
        <a:sysClr val="window" lastClr="FFFFFF"/>
      </a:lt1>
      <a:dk2>
        <a:srgbClr val="000000"/>
      </a:dk2>
      <a:lt2>
        <a:srgbClr val="F5E7B9"/>
      </a:lt2>
      <a:accent1>
        <a:srgbClr val="B52E29"/>
      </a:accent1>
      <a:accent2>
        <a:srgbClr val="6BADE3"/>
      </a:accent2>
      <a:accent3>
        <a:srgbClr val="F0C456"/>
      </a:accent3>
      <a:accent4>
        <a:srgbClr val="60958D"/>
      </a:accent4>
      <a:accent5>
        <a:srgbClr val="E5554B"/>
      </a:accent5>
      <a:accent6>
        <a:srgbClr val="D5BFA5"/>
      </a:accent6>
      <a:hlink>
        <a:srgbClr val="E6C660"/>
      </a:hlink>
      <a:folHlink>
        <a:srgbClr val="A6A6A6"/>
      </a:folHlink>
    </a:clrScheme>
    <a:fontScheme name="Constanti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1623529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2012-09-20T21:07:00+00:00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ApprovalLog xmlns="4873beb7-5857-4685-be1f-d57550cc96cc" xsi:nil="tru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TP103461831</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857425</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LocMarketGroupTiers2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REDMOND\v-depind</DisplayName>
        <AccountId>3238</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292BD2-4B9C-4AC5-8217-01C780A55BD5}">
  <ds:schemaRefs>
    <ds:schemaRef ds:uri="http://schemas.openxmlformats.org/package/2006/metadata/core-properties"/>
    <ds:schemaRef ds:uri="http://purl.org/dc/dcmitype/"/>
    <ds:schemaRef ds:uri="http://purl.org/dc/terms/"/>
    <ds:schemaRef ds:uri="http://schemas.microsoft.com/office/2006/documentManagement/types"/>
    <ds:schemaRef ds:uri="http://schemas.microsoft.com/office/2006/metadata/properties"/>
    <ds:schemaRef ds:uri="http://purl.org/dc/elements/1.1/"/>
    <ds:schemaRef ds:uri="4873beb7-5857-4685-be1f-d57550cc96cc"/>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2697BCC8-D211-4D53-9AC8-8E6F46FD3795}">
  <ds:schemaRefs>
    <ds:schemaRef ds:uri="http://schemas.microsoft.com/sharepoint/v3/contenttype/forms"/>
  </ds:schemaRefs>
</ds:datastoreItem>
</file>

<file path=customXml/itemProps3.xml><?xml version="1.0" encoding="utf-8"?>
<ds:datastoreItem xmlns:ds="http://schemas.openxmlformats.org/officeDocument/2006/customXml" ds:itemID="{2F8DE82C-B185-4D9D-9A2B-2F4B97A015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Apex</Template>
  <TotalTime>0</TotalTime>
  <Words>409</Words>
  <Application>Microsoft Office PowerPoint</Application>
  <PresentationFormat>Custom</PresentationFormat>
  <Paragraphs>23</Paragraphs>
  <Slides>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Book Antiqua</vt:lpstr>
      <vt:lpstr>Constantia</vt:lpstr>
      <vt:lpstr>Lucida Handwriting</vt:lpstr>
      <vt:lpstr>Lucida Sans</vt:lpstr>
      <vt:lpstr>Wingdings</vt:lpstr>
      <vt:lpstr>Wingdings 2</vt:lpstr>
      <vt:lpstr>Wingdings 3</vt:lpstr>
      <vt:lpstr>Apex</vt:lpstr>
      <vt:lpstr> Growing the vine The vision of  our school  </vt:lpstr>
      <vt:lpstr> Our approach to communicating the vision .  </vt:lpstr>
      <vt:lpstr> Wider  involvement  in  the  vine  vision. </vt:lpstr>
      <vt:lpstr>tW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2017-11-16T17:18:52Z</dcterms:created>
  <dcterms:modified xsi:type="dcterms:W3CDTF">2021-08-23T14:45:28Z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